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Klein" charset="1" panose="02000503060000020004"/>
      <p:regular r:id="rId10"/>
    </p:embeddedFont>
    <p:embeddedFont>
      <p:font typeface="Klein Bold" charset="1" panose="02000503060000020004"/>
      <p:regular r:id="rId11"/>
    </p:embeddedFont>
    <p:embeddedFont>
      <p:font typeface="Klein Italics" charset="1" panose="02000503060000020004"/>
      <p:regular r:id="rId12"/>
    </p:embeddedFont>
    <p:embeddedFont>
      <p:font typeface="Klein Bold Italics" charset="1" panose="02000503060000020004"/>
      <p:regular r:id="rId13"/>
    </p:embeddedFont>
    <p:embeddedFont>
      <p:font typeface="Klein Thin" charset="1" panose="02000503060000020004"/>
      <p:regular r:id="rId14"/>
    </p:embeddedFont>
    <p:embeddedFont>
      <p:font typeface="Klein Thin Italics" charset="1" panose="02000503060000020004"/>
      <p:regular r:id="rId15"/>
    </p:embeddedFont>
    <p:embeddedFont>
      <p:font typeface="Klein Heavy" charset="1" panose="02000503060000020004"/>
      <p:regular r:id="rId16"/>
    </p:embeddedFont>
    <p:embeddedFont>
      <p:font typeface="Klein Heavy Italics" charset="1" panose="020005030600000200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gif>
</file>

<file path=ppt/media/image2.jpeg>
</file>

<file path=ppt/media/image3.jpeg>
</file>

<file path=ppt/media/image4.gif>
</file>

<file path=ppt/media/image5.png>
</file>

<file path=ppt/media/image6.png>
</file>

<file path=ppt/media/image7.gif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https://agendayou.netlify.app#/login" TargetMode="External" Type="http://schemas.openxmlformats.org/officeDocument/2006/relationships/hyperlink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1224246" y="880668"/>
            <a:ext cx="7082804" cy="8021898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0" y="7992624"/>
            <a:ext cx="18288000" cy="2294376"/>
          </a:xfrm>
          <a:prstGeom prst="rect">
            <a:avLst/>
          </a:prstGeom>
          <a:solidFill>
            <a:srgbClr val="FFC733"/>
          </a:solid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28700" y="8370870"/>
            <a:ext cx="1537891" cy="1537885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AutoShape 6" id="6"/>
          <p:cNvSpPr/>
          <p:nvPr/>
        </p:nvSpPr>
        <p:spPr>
          <a:xfrm rot="0">
            <a:off x="-10" y="7992624"/>
            <a:ext cx="18288010" cy="0"/>
          </a:xfrm>
          <a:prstGeom prst="line">
            <a:avLst/>
          </a:prstGeom>
          <a:ln cap="rnd" w="9525">
            <a:solidFill>
              <a:srgbClr val="000000">
                <a:alpha val="6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3072396" y="8669309"/>
            <a:ext cx="5321879" cy="941006"/>
            <a:chOff x="0" y="0"/>
            <a:chExt cx="7095839" cy="1254674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22928" y="-9525"/>
              <a:ext cx="7072911" cy="466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59"/>
                </a:lnSpc>
              </a:pPr>
              <a:r>
                <a:rPr lang="en-US" sz="2299">
                  <a:solidFill>
                    <a:srgbClr val="000000"/>
                  </a:solidFill>
                  <a:latin typeface="Klein Bold"/>
                </a:rPr>
                <a:t>HACJESSE FERREIRA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533949"/>
              <a:ext cx="7072911" cy="72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160"/>
                </a:lnSpc>
              </a:pPr>
              <a:r>
                <a:rPr lang="en-US" sz="1800">
                  <a:solidFill>
                    <a:srgbClr val="000000"/>
                  </a:solidFill>
                  <a:latin typeface="Klein"/>
                </a:rPr>
                <a:t>Tecnólogo em Sistemas para Internet | Desenvolvedor Web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3766129"/>
            <a:ext cx="9409271" cy="1022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12"/>
              </a:lnSpc>
            </a:pPr>
            <a:r>
              <a:rPr lang="en-US" sz="6593">
                <a:solidFill>
                  <a:srgbClr val="000000"/>
                </a:solidFill>
                <a:latin typeface="Klein Bold"/>
              </a:rPr>
              <a:t>Quem somos</a:t>
            </a:r>
          </a:p>
        </p:txBody>
      </p:sp>
      <p:sp>
        <p:nvSpPr>
          <p:cNvPr name="AutoShape 11" id="11"/>
          <p:cNvSpPr/>
          <p:nvPr/>
        </p:nvSpPr>
        <p:spPr>
          <a:xfrm rot="-5400000">
            <a:off x="8431986" y="9193826"/>
            <a:ext cx="2411930" cy="0"/>
          </a:xfrm>
          <a:prstGeom prst="line">
            <a:avLst/>
          </a:prstGeom>
          <a:ln cap="rnd" w="9525">
            <a:solidFill>
              <a:srgbClr val="000000">
                <a:alpha val="6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0437971" y="8370870"/>
            <a:ext cx="1537891" cy="1537885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 flipH="false" flipV="false" rot="-1309113">
              <a:off x="-424268" y="-424283"/>
              <a:ext cx="7198540" cy="7198531"/>
            </a:xfrm>
            <a:custGeom>
              <a:avLst/>
              <a:gdLst/>
              <a:ahLst/>
              <a:cxnLst/>
              <a:rect r="r" b="b" t="t" l="l"/>
              <a:pathLst>
                <a:path h="7198531" w="7198540">
                  <a:moveTo>
                    <a:pt x="6546814" y="4779353"/>
                  </a:moveTo>
                  <a:cubicBezTo>
                    <a:pt x="5895121" y="6407173"/>
                    <a:pt x="4047092" y="7198531"/>
                    <a:pt x="2419225" y="6546819"/>
                  </a:cubicBezTo>
                  <a:cubicBezTo>
                    <a:pt x="791335" y="5895097"/>
                    <a:pt x="0" y="4047078"/>
                    <a:pt x="651693" y="2419258"/>
                  </a:cubicBezTo>
                  <a:cubicBezTo>
                    <a:pt x="1303420" y="791356"/>
                    <a:pt x="3151421" y="0"/>
                    <a:pt x="4779311" y="651722"/>
                  </a:cubicBezTo>
                  <a:cubicBezTo>
                    <a:pt x="6407201" y="1303443"/>
                    <a:pt x="7198540" y="3151451"/>
                    <a:pt x="6546814" y="4779353"/>
                  </a:cubicBezTo>
                  <a:close/>
                </a:path>
              </a:pathLst>
            </a:custGeom>
            <a:blipFill>
              <a:blip r:embed="rId4"/>
              <a:stretch>
                <a:fillRect l="-4870" t="-8436" r="-17354" b="-13789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2481667" y="8669309"/>
            <a:ext cx="5321879" cy="941006"/>
            <a:chOff x="0" y="0"/>
            <a:chExt cx="7095839" cy="1254674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22928" y="-9525"/>
              <a:ext cx="7072911" cy="466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59"/>
                </a:lnSpc>
              </a:pPr>
              <a:r>
                <a:rPr lang="en-US" sz="2299">
                  <a:solidFill>
                    <a:srgbClr val="000000"/>
                  </a:solidFill>
                  <a:latin typeface="Klein Bold"/>
                </a:rPr>
                <a:t>ALESSANDRA AVELINO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533949"/>
              <a:ext cx="7072911" cy="72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160"/>
                </a:lnSpc>
              </a:pPr>
              <a:r>
                <a:rPr lang="en-US" sz="1800">
                  <a:solidFill>
                    <a:srgbClr val="000000"/>
                  </a:solidFill>
                  <a:latin typeface="Klein"/>
                </a:rPr>
                <a:t>Tecnóloga em Sistemas para Internet | Desenvolvedora Web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63198" y="1491047"/>
            <a:ext cx="10652347" cy="7767253"/>
            <a:chOff x="0" y="0"/>
            <a:chExt cx="14203129" cy="1035633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"/>
              <a:ext cx="14203129" cy="35554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470"/>
                </a:lnSpc>
              </a:pPr>
              <a:r>
                <a:rPr lang="en-US" sz="8725">
                  <a:solidFill>
                    <a:srgbClr val="000000"/>
                  </a:solidFill>
                  <a:latin typeface="Klein Bold"/>
                </a:rPr>
                <a:t>O que vamos ver hoje?</a:t>
              </a: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4410762"/>
              <a:ext cx="14027959" cy="1127229"/>
              <a:chOff x="0" y="0"/>
              <a:chExt cx="9261413" cy="744209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9261413" cy="744209"/>
              </a:xfrm>
              <a:custGeom>
                <a:avLst/>
                <a:gdLst/>
                <a:ahLst/>
                <a:cxnLst/>
                <a:rect r="r" b="b" t="t" l="l"/>
                <a:pathLst>
                  <a:path h="744209" w="9261413">
                    <a:moveTo>
                      <a:pt x="9136953" y="744209"/>
                    </a:moveTo>
                    <a:lnTo>
                      <a:pt x="124460" y="744209"/>
                    </a:lnTo>
                    <a:cubicBezTo>
                      <a:pt x="55880" y="744209"/>
                      <a:pt x="0" y="688329"/>
                      <a:pt x="0" y="619749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9136953" y="0"/>
                    </a:lnTo>
                    <a:cubicBezTo>
                      <a:pt x="9205533" y="0"/>
                      <a:pt x="9261413" y="55880"/>
                      <a:pt x="9261413" y="124460"/>
                    </a:cubicBezTo>
                    <a:lnTo>
                      <a:pt x="9261413" y="619749"/>
                    </a:lnTo>
                    <a:cubicBezTo>
                      <a:pt x="9261413" y="688329"/>
                      <a:pt x="9205533" y="744209"/>
                      <a:pt x="9136953" y="744209"/>
                    </a:cubicBezTo>
                    <a:close/>
                  </a:path>
                </a:pathLst>
              </a:custGeom>
              <a:solidFill>
                <a:srgbClr val="FFC733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397025" y="4591525"/>
              <a:ext cx="13233908" cy="6990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97"/>
                </a:lnSpc>
              </a:pPr>
              <a:r>
                <a:rPr lang="en-US" sz="3141">
                  <a:solidFill>
                    <a:srgbClr val="000000"/>
                  </a:solidFill>
                  <a:latin typeface="Klein"/>
                </a:rPr>
                <a:t>Tópicos que abordaremos nesta tarde: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434431"/>
              <a:ext cx="14203129" cy="39219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02338" indent="-251169" lvl="1">
                <a:lnSpc>
                  <a:spcPts val="4862"/>
                </a:lnSpc>
                <a:buFont typeface="Arial"/>
                <a:buChar char="•"/>
              </a:pPr>
              <a:r>
                <a:rPr lang="en-US" sz="2326">
                  <a:solidFill>
                    <a:srgbClr val="000000"/>
                  </a:solidFill>
                  <a:latin typeface="Klein"/>
                </a:rPr>
                <a:t>Faculdade de TI e Programação</a:t>
              </a:r>
            </a:p>
            <a:p>
              <a:pPr marL="502338" indent="-251169" lvl="1">
                <a:lnSpc>
                  <a:spcPts val="4862"/>
                </a:lnSpc>
                <a:buFont typeface="Arial"/>
                <a:buChar char="•"/>
              </a:pPr>
              <a:r>
                <a:rPr lang="en-US" sz="2326">
                  <a:solidFill>
                    <a:srgbClr val="000000"/>
                  </a:solidFill>
                  <a:latin typeface="Klein"/>
                </a:rPr>
                <a:t>Dedicação e pensamento a longo prazo.</a:t>
              </a:r>
            </a:p>
            <a:p>
              <a:pPr marL="502338" indent="-251169" lvl="1">
                <a:lnSpc>
                  <a:spcPts val="4862"/>
                </a:lnSpc>
                <a:buFont typeface="Arial"/>
                <a:buChar char="•"/>
              </a:pPr>
              <a:r>
                <a:rPr lang="en-US" sz="2326">
                  <a:solidFill>
                    <a:srgbClr val="000000"/>
                  </a:solidFill>
                  <a:latin typeface="Klein"/>
                </a:rPr>
                <a:t>Dicas para entrar no mercado de TI</a:t>
              </a:r>
            </a:p>
            <a:p>
              <a:pPr marL="502338" indent="-251169" lvl="1">
                <a:lnSpc>
                  <a:spcPts val="4862"/>
                </a:lnSpc>
                <a:buFont typeface="Arial"/>
                <a:buChar char="•"/>
              </a:pPr>
              <a:r>
                <a:rPr lang="en-US" sz="2326">
                  <a:solidFill>
                    <a:srgbClr val="000000"/>
                  </a:solidFill>
                  <a:latin typeface="Klein"/>
                </a:rPr>
                <a:t>Onde estudar programação?</a:t>
              </a:r>
            </a:p>
            <a:p>
              <a:pPr marL="502338" indent="-251169" lvl="1">
                <a:lnSpc>
                  <a:spcPts val="4862"/>
                </a:lnSpc>
                <a:buFont typeface="Arial"/>
                <a:buChar char="•"/>
              </a:pPr>
              <a:r>
                <a:rPr lang="en-US" sz="2326">
                  <a:solidFill>
                    <a:srgbClr val="000000"/>
                  </a:solidFill>
                  <a:latin typeface="Klein"/>
                </a:rPr>
                <a:t>Protótipos</a:t>
              </a:r>
            </a:p>
          </p:txBody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true" flipV="false" rot="0">
            <a:off x="1028700" y="1028700"/>
            <a:ext cx="5023398" cy="8229600"/>
          </a:xfrm>
          <a:prstGeom prst="rect">
            <a:avLst/>
          </a:prstGeom>
        </p:spPr>
      </p:pic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FC7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82361" y="1504277"/>
            <a:ext cx="15923279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20"/>
              </a:lnSpc>
            </a:pPr>
            <a:r>
              <a:rPr lang="en-US" sz="7350">
                <a:solidFill>
                  <a:srgbClr val="000000"/>
                </a:solidFill>
                <a:latin typeface="Klein Bold"/>
              </a:rPr>
              <a:t>Faculdade de TI e Programação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627224" y="3705348"/>
            <a:ext cx="4663461" cy="5196588"/>
            <a:chOff x="0" y="0"/>
            <a:chExt cx="4775745" cy="532170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775745" cy="5321709"/>
            </a:xfrm>
            <a:custGeom>
              <a:avLst/>
              <a:gdLst/>
              <a:ahLst/>
              <a:cxnLst/>
              <a:rect r="r" b="b" t="t" l="l"/>
              <a:pathLst>
                <a:path h="5321709" w="4775745">
                  <a:moveTo>
                    <a:pt x="4651284" y="5321709"/>
                  </a:moveTo>
                  <a:lnTo>
                    <a:pt x="124460" y="5321709"/>
                  </a:lnTo>
                  <a:cubicBezTo>
                    <a:pt x="55880" y="5321709"/>
                    <a:pt x="0" y="5265829"/>
                    <a:pt x="0" y="519724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51285" y="0"/>
                  </a:lnTo>
                  <a:cubicBezTo>
                    <a:pt x="4719865" y="0"/>
                    <a:pt x="4775745" y="55880"/>
                    <a:pt x="4775745" y="124460"/>
                  </a:cubicBezTo>
                  <a:lnTo>
                    <a:pt x="4775745" y="5197249"/>
                  </a:lnTo>
                  <a:cubicBezTo>
                    <a:pt x="4775745" y="5265829"/>
                    <a:pt x="4719865" y="5321709"/>
                    <a:pt x="4651285" y="5321709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98239" y="6865685"/>
            <a:ext cx="3921432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31802" indent="-215901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Klein"/>
              </a:rPr>
              <a:t>dêem o seu melhor!</a:t>
            </a:r>
          </a:p>
          <a:p>
            <a:pPr algn="ctr" marL="431802" indent="-215901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Klein"/>
              </a:rPr>
              <a:t>Façam amigos!</a:t>
            </a:r>
          </a:p>
          <a:p>
            <a:pPr algn="ctr" marL="431802" indent="-215901" lvl="1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Klein"/>
              </a:rPr>
              <a:t>Ajudem e peçam ajuda!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627224" y="3705348"/>
            <a:ext cx="4663461" cy="2472907"/>
            <a:chOff x="0" y="0"/>
            <a:chExt cx="4775745" cy="253244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775745" cy="2532449"/>
            </a:xfrm>
            <a:custGeom>
              <a:avLst/>
              <a:gdLst/>
              <a:ahLst/>
              <a:cxnLst/>
              <a:rect r="r" b="b" t="t" l="l"/>
              <a:pathLst>
                <a:path h="2532449" w="4775745">
                  <a:moveTo>
                    <a:pt x="4651284" y="2532449"/>
                  </a:moveTo>
                  <a:lnTo>
                    <a:pt x="124460" y="2532449"/>
                  </a:lnTo>
                  <a:cubicBezTo>
                    <a:pt x="55880" y="2532449"/>
                    <a:pt x="0" y="2476569"/>
                    <a:pt x="0" y="240798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51285" y="0"/>
                  </a:lnTo>
                  <a:cubicBezTo>
                    <a:pt x="4719865" y="0"/>
                    <a:pt x="4775745" y="55880"/>
                    <a:pt x="4775745" y="124460"/>
                  </a:cubicBezTo>
                  <a:lnTo>
                    <a:pt x="4775745" y="2407989"/>
                  </a:lnTo>
                  <a:cubicBezTo>
                    <a:pt x="4775745" y="2476569"/>
                    <a:pt x="4719865" y="2532449"/>
                    <a:pt x="4651285" y="2532449"/>
                  </a:cubicBezTo>
                  <a:close/>
                </a:path>
              </a:pathLst>
            </a:custGeom>
            <a:solidFill>
              <a:srgbClr val="2B60E1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98239" y="4652164"/>
            <a:ext cx="3921432" cy="460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7"/>
              </a:lnSpc>
            </a:pPr>
            <a:r>
              <a:rPr lang="en-US" sz="2774">
                <a:solidFill>
                  <a:srgbClr val="FFFFFF"/>
                </a:solidFill>
                <a:latin typeface="Klein Bold"/>
              </a:rPr>
              <a:t>APROVEITEM!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3997315" y="3705348"/>
            <a:ext cx="4663461" cy="5196588"/>
            <a:chOff x="0" y="0"/>
            <a:chExt cx="4775745" cy="532170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75745" cy="5321709"/>
            </a:xfrm>
            <a:custGeom>
              <a:avLst/>
              <a:gdLst/>
              <a:ahLst/>
              <a:cxnLst/>
              <a:rect r="r" b="b" t="t" l="l"/>
              <a:pathLst>
                <a:path h="5321709" w="4775745">
                  <a:moveTo>
                    <a:pt x="4651284" y="5321709"/>
                  </a:moveTo>
                  <a:lnTo>
                    <a:pt x="124460" y="5321709"/>
                  </a:lnTo>
                  <a:cubicBezTo>
                    <a:pt x="55880" y="5321709"/>
                    <a:pt x="0" y="5265829"/>
                    <a:pt x="0" y="519724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51285" y="0"/>
                  </a:lnTo>
                  <a:cubicBezTo>
                    <a:pt x="4719865" y="0"/>
                    <a:pt x="4775745" y="55880"/>
                    <a:pt x="4775745" y="124460"/>
                  </a:cubicBezTo>
                  <a:lnTo>
                    <a:pt x="4775745" y="5197249"/>
                  </a:lnTo>
                  <a:cubicBezTo>
                    <a:pt x="4775745" y="5265829"/>
                    <a:pt x="4719865" y="5321709"/>
                    <a:pt x="4651285" y="5321709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4385789" y="7057613"/>
            <a:ext cx="3886513" cy="768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2"/>
              </a:lnSpc>
            </a:pPr>
            <a:r>
              <a:rPr lang="en-US" sz="2075">
                <a:solidFill>
                  <a:srgbClr val="000000"/>
                </a:solidFill>
                <a:latin typeface="Klein"/>
              </a:rPr>
              <a:t>A faculdade irá mostrar um caminho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3997315" y="3705348"/>
            <a:ext cx="4663461" cy="2472907"/>
            <a:chOff x="0" y="0"/>
            <a:chExt cx="4775745" cy="253244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75745" cy="2532449"/>
            </a:xfrm>
            <a:custGeom>
              <a:avLst/>
              <a:gdLst/>
              <a:ahLst/>
              <a:cxnLst/>
              <a:rect r="r" b="b" t="t" l="l"/>
              <a:pathLst>
                <a:path h="2532449" w="4775745">
                  <a:moveTo>
                    <a:pt x="4651284" y="2532449"/>
                  </a:moveTo>
                  <a:lnTo>
                    <a:pt x="124460" y="2532449"/>
                  </a:lnTo>
                  <a:cubicBezTo>
                    <a:pt x="55880" y="2532449"/>
                    <a:pt x="0" y="2476569"/>
                    <a:pt x="0" y="240798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651285" y="0"/>
                  </a:lnTo>
                  <a:cubicBezTo>
                    <a:pt x="4719865" y="0"/>
                    <a:pt x="4775745" y="55880"/>
                    <a:pt x="4775745" y="124460"/>
                  </a:cubicBezTo>
                  <a:lnTo>
                    <a:pt x="4775745" y="2407989"/>
                  </a:lnTo>
                  <a:cubicBezTo>
                    <a:pt x="4775745" y="2476569"/>
                    <a:pt x="4719865" y="2532449"/>
                    <a:pt x="4651285" y="2532449"/>
                  </a:cubicBezTo>
                  <a:close/>
                </a:path>
              </a:pathLst>
            </a:custGeom>
            <a:solidFill>
              <a:srgbClr val="2B60E1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4385789" y="4556357"/>
            <a:ext cx="3886513" cy="742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9"/>
              </a:lnSpc>
            </a:pPr>
            <a:r>
              <a:rPr lang="en-US" sz="2299">
                <a:solidFill>
                  <a:srgbClr val="FFFFFF"/>
                </a:solidFill>
                <a:latin typeface="Klein Bold"/>
              </a:rPr>
              <a:t>PROGRAMAÇÃO NA FACULDADE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2B60E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8376" y="895350"/>
            <a:ext cx="17039624" cy="2503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F4F4F4"/>
                </a:solidFill>
                <a:latin typeface="Klein Bold"/>
              </a:rPr>
              <a:t>Dedicação e pensamento a longo prazo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4246880"/>
            <a:ext cx="8903208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22679" indent="-561340" lvl="1">
              <a:lnSpc>
                <a:spcPts val="7279"/>
              </a:lnSpc>
              <a:spcBef>
                <a:spcPct val="0"/>
              </a:spcBef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Klein Bold"/>
              </a:rPr>
              <a:t>Persistência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429086"/>
            <a:ext cx="15974544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22679" indent="-561340" lvl="1">
              <a:lnSpc>
                <a:spcPts val="7279"/>
              </a:lnSpc>
              <a:spcBef>
                <a:spcPct val="0"/>
              </a:spcBef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Klein Bold"/>
              </a:rPr>
              <a:t>Plantem as suas sementes no agora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611456"/>
            <a:ext cx="12610511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22679" indent="-561340" lvl="1">
              <a:lnSpc>
                <a:spcPts val="7279"/>
              </a:lnSpc>
              <a:spcBef>
                <a:spcPct val="0"/>
              </a:spcBef>
              <a:buFont typeface="Arial"/>
              <a:buChar char="•"/>
            </a:pPr>
            <a:r>
              <a:rPr lang="en-US" sz="5199">
                <a:solidFill>
                  <a:srgbClr val="FFFFFF"/>
                </a:solidFill>
                <a:latin typeface="Klein Bold"/>
              </a:rPr>
              <a:t>Dediquem-se</a:t>
            </a:r>
          </a:p>
        </p:txBody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2B60E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704867"/>
            <a:ext cx="12653870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latin typeface="Klein Bold"/>
              </a:rPr>
              <a:t>Dicas para quem deseja ingressar no mercado de TI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5463411"/>
            <a:ext cx="5658652" cy="1474730"/>
            <a:chOff x="0" y="0"/>
            <a:chExt cx="5794897" cy="151023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94897" cy="1510238"/>
            </a:xfrm>
            <a:custGeom>
              <a:avLst/>
              <a:gdLst/>
              <a:ahLst/>
              <a:cxnLst/>
              <a:rect r="r" b="b" t="t" l="l"/>
              <a:pathLst>
                <a:path h="1510238" w="5794897">
                  <a:moveTo>
                    <a:pt x="5670437" y="1510238"/>
                  </a:moveTo>
                  <a:lnTo>
                    <a:pt x="124460" y="1510238"/>
                  </a:lnTo>
                  <a:cubicBezTo>
                    <a:pt x="55880" y="1510238"/>
                    <a:pt x="0" y="1454358"/>
                    <a:pt x="0" y="138577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70437" y="0"/>
                  </a:lnTo>
                  <a:cubicBezTo>
                    <a:pt x="5739017" y="0"/>
                    <a:pt x="5794897" y="55880"/>
                    <a:pt x="5794897" y="124460"/>
                  </a:cubicBezTo>
                  <a:lnTo>
                    <a:pt x="5794897" y="1385778"/>
                  </a:lnTo>
                  <a:cubicBezTo>
                    <a:pt x="5794897" y="1454358"/>
                    <a:pt x="5739017" y="1510238"/>
                    <a:pt x="5670437" y="151023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2012557" y="5972176"/>
            <a:ext cx="4395443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>
                <a:solidFill>
                  <a:srgbClr val="000000"/>
                </a:solidFill>
                <a:latin typeface="Klein"/>
              </a:rPr>
              <a:t>LÓGICA DE PROGRAMAÇÃO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2962489" y="5463411"/>
            <a:ext cx="4017459" cy="3273058"/>
            <a:chOff x="0" y="0"/>
            <a:chExt cx="4114189" cy="335186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114190" cy="3351865"/>
            </a:xfrm>
            <a:custGeom>
              <a:avLst/>
              <a:gdLst/>
              <a:ahLst/>
              <a:cxnLst/>
              <a:rect r="r" b="b" t="t" l="l"/>
              <a:pathLst>
                <a:path h="3351865" w="4114190">
                  <a:moveTo>
                    <a:pt x="3989729" y="3351865"/>
                  </a:moveTo>
                  <a:lnTo>
                    <a:pt x="124460" y="3351865"/>
                  </a:lnTo>
                  <a:cubicBezTo>
                    <a:pt x="55880" y="3351865"/>
                    <a:pt x="0" y="3295985"/>
                    <a:pt x="0" y="322740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89729" y="0"/>
                  </a:lnTo>
                  <a:cubicBezTo>
                    <a:pt x="4058309" y="0"/>
                    <a:pt x="4114190" y="55880"/>
                    <a:pt x="4114190" y="124460"/>
                  </a:cubicBezTo>
                  <a:lnTo>
                    <a:pt x="4114190" y="3227405"/>
                  </a:lnTo>
                  <a:cubicBezTo>
                    <a:pt x="4114190" y="3295985"/>
                    <a:pt x="4058309" y="3351865"/>
                    <a:pt x="3989729" y="33518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28700" y="7261739"/>
            <a:ext cx="5658652" cy="1474730"/>
            <a:chOff x="0" y="0"/>
            <a:chExt cx="5794897" cy="151023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794897" cy="1510238"/>
            </a:xfrm>
            <a:custGeom>
              <a:avLst/>
              <a:gdLst/>
              <a:ahLst/>
              <a:cxnLst/>
              <a:rect r="r" b="b" t="t" l="l"/>
              <a:pathLst>
                <a:path h="1510238" w="5794897">
                  <a:moveTo>
                    <a:pt x="5670437" y="1510238"/>
                  </a:moveTo>
                  <a:lnTo>
                    <a:pt x="124460" y="1510238"/>
                  </a:lnTo>
                  <a:cubicBezTo>
                    <a:pt x="55880" y="1510238"/>
                    <a:pt x="0" y="1454358"/>
                    <a:pt x="0" y="138577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70437" y="0"/>
                  </a:lnTo>
                  <a:cubicBezTo>
                    <a:pt x="5739017" y="0"/>
                    <a:pt x="5794897" y="55880"/>
                    <a:pt x="5794897" y="124460"/>
                  </a:cubicBezTo>
                  <a:lnTo>
                    <a:pt x="5794897" y="1385778"/>
                  </a:lnTo>
                  <a:cubicBezTo>
                    <a:pt x="5794897" y="1454358"/>
                    <a:pt x="5739017" y="1510238"/>
                    <a:pt x="5670437" y="151023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012557" y="7770980"/>
            <a:ext cx="4395443" cy="3800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37"/>
              </a:lnSpc>
            </a:pPr>
            <a:r>
              <a:rPr lang="en-US" sz="2025">
                <a:solidFill>
                  <a:srgbClr val="000000"/>
                </a:solidFill>
                <a:latin typeface="Klein"/>
              </a:rPr>
              <a:t>GITHUB ATUALIZADO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355055" y="7061840"/>
            <a:ext cx="3260576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>
                <a:solidFill>
                  <a:srgbClr val="000000"/>
                </a:solidFill>
                <a:latin typeface="Klein"/>
              </a:rPr>
              <a:t>NETWORKING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7015752" y="5463411"/>
            <a:ext cx="5658652" cy="1474730"/>
            <a:chOff x="0" y="0"/>
            <a:chExt cx="5794897" cy="151023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794897" cy="1510238"/>
            </a:xfrm>
            <a:custGeom>
              <a:avLst/>
              <a:gdLst/>
              <a:ahLst/>
              <a:cxnLst/>
              <a:rect r="r" b="b" t="t" l="l"/>
              <a:pathLst>
                <a:path h="1510238" w="5794897">
                  <a:moveTo>
                    <a:pt x="5670437" y="1510238"/>
                  </a:moveTo>
                  <a:lnTo>
                    <a:pt x="124460" y="1510238"/>
                  </a:lnTo>
                  <a:cubicBezTo>
                    <a:pt x="55880" y="1510238"/>
                    <a:pt x="0" y="1454358"/>
                    <a:pt x="0" y="138577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70437" y="0"/>
                  </a:lnTo>
                  <a:cubicBezTo>
                    <a:pt x="5739017" y="0"/>
                    <a:pt x="5794897" y="55880"/>
                    <a:pt x="5794897" y="124460"/>
                  </a:cubicBezTo>
                  <a:lnTo>
                    <a:pt x="5794897" y="1385778"/>
                  </a:lnTo>
                  <a:cubicBezTo>
                    <a:pt x="5794897" y="1454358"/>
                    <a:pt x="5739017" y="1510238"/>
                    <a:pt x="5670437" y="151023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7015752" y="7261739"/>
            <a:ext cx="5658652" cy="1474730"/>
            <a:chOff x="0" y="0"/>
            <a:chExt cx="5794897" cy="151023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794897" cy="1510238"/>
            </a:xfrm>
            <a:custGeom>
              <a:avLst/>
              <a:gdLst/>
              <a:ahLst/>
              <a:cxnLst/>
              <a:rect r="r" b="b" t="t" l="l"/>
              <a:pathLst>
                <a:path h="1510238" w="5794897">
                  <a:moveTo>
                    <a:pt x="5670437" y="1510238"/>
                  </a:moveTo>
                  <a:lnTo>
                    <a:pt x="124460" y="1510238"/>
                  </a:lnTo>
                  <a:cubicBezTo>
                    <a:pt x="55880" y="1510238"/>
                    <a:pt x="0" y="1454358"/>
                    <a:pt x="0" y="138577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70437" y="0"/>
                  </a:lnTo>
                  <a:cubicBezTo>
                    <a:pt x="5739017" y="0"/>
                    <a:pt x="5794897" y="55880"/>
                    <a:pt x="5794897" y="124460"/>
                  </a:cubicBezTo>
                  <a:lnTo>
                    <a:pt x="5794897" y="1385778"/>
                  </a:lnTo>
                  <a:cubicBezTo>
                    <a:pt x="5794897" y="1454358"/>
                    <a:pt x="5739017" y="1510238"/>
                    <a:pt x="5670437" y="1510238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8139284" y="5972176"/>
            <a:ext cx="4255767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>
                <a:solidFill>
                  <a:srgbClr val="000000"/>
                </a:solidFill>
                <a:latin typeface="Klein"/>
              </a:rPr>
              <a:t>PROJETOS PESSOAIS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139284" y="7770504"/>
            <a:ext cx="4255767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>
                <a:solidFill>
                  <a:srgbClr val="000000"/>
                </a:solidFill>
                <a:latin typeface="Klein"/>
              </a:rPr>
              <a:t>LINKEDIN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93770" y="5762626"/>
            <a:ext cx="65502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>
                <a:solidFill>
                  <a:srgbClr val="FFC733"/>
                </a:solidFill>
                <a:latin typeface="Klein Bold"/>
              </a:rPr>
              <a:t>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93770" y="7560954"/>
            <a:ext cx="65502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>
                <a:solidFill>
                  <a:srgbClr val="FFC733"/>
                </a:solidFill>
                <a:latin typeface="Klein Bold"/>
              </a:rPr>
              <a:t>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180822" y="5762626"/>
            <a:ext cx="65502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>
                <a:solidFill>
                  <a:srgbClr val="FFC733"/>
                </a:solidFill>
                <a:latin typeface="Klein Bold"/>
              </a:rPr>
              <a:t>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180822" y="7560954"/>
            <a:ext cx="65502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>
                <a:solidFill>
                  <a:srgbClr val="FFC733"/>
                </a:solidFill>
                <a:latin typeface="Klein Bold"/>
              </a:rPr>
              <a:t>4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355055" y="5724526"/>
            <a:ext cx="655029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FFC733"/>
                </a:solidFill>
                <a:latin typeface="Klein Bold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1792016" y="5146282"/>
            <a:ext cx="10257527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8611429" y="5445791"/>
            <a:ext cx="7814130" cy="726712"/>
            <a:chOff x="0" y="0"/>
            <a:chExt cx="8002274" cy="74420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002274" cy="744209"/>
            </a:xfrm>
            <a:custGeom>
              <a:avLst/>
              <a:gdLst/>
              <a:ahLst/>
              <a:cxnLst/>
              <a:rect r="r" b="b" t="t" l="l"/>
              <a:pathLst>
                <a:path h="744209" w="8002274">
                  <a:moveTo>
                    <a:pt x="7877814" y="744209"/>
                  </a:moveTo>
                  <a:lnTo>
                    <a:pt x="124460" y="744209"/>
                  </a:lnTo>
                  <a:cubicBezTo>
                    <a:pt x="55880" y="744209"/>
                    <a:pt x="0" y="688329"/>
                    <a:pt x="0" y="61974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877814" y="0"/>
                  </a:lnTo>
                  <a:cubicBezTo>
                    <a:pt x="7946394" y="0"/>
                    <a:pt x="8002274" y="55880"/>
                    <a:pt x="8002274" y="124460"/>
                  </a:cubicBezTo>
                  <a:lnTo>
                    <a:pt x="8002274" y="619749"/>
                  </a:lnTo>
                  <a:cubicBezTo>
                    <a:pt x="8002274" y="688329"/>
                    <a:pt x="7946394" y="744209"/>
                    <a:pt x="7877814" y="744209"/>
                  </a:cubicBezTo>
                  <a:close/>
                </a:path>
              </a:pathLst>
            </a:custGeom>
            <a:solidFill>
              <a:srgbClr val="FFC733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611429" y="4129587"/>
            <a:ext cx="7814130" cy="726712"/>
            <a:chOff x="0" y="0"/>
            <a:chExt cx="10418840" cy="968949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10418840" cy="968949"/>
              <a:chOff x="0" y="0"/>
              <a:chExt cx="8002274" cy="74420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002274" cy="744209"/>
              </a:xfrm>
              <a:custGeom>
                <a:avLst/>
                <a:gdLst/>
                <a:ahLst/>
                <a:cxnLst/>
                <a:rect r="r" b="b" t="t" l="l"/>
                <a:pathLst>
                  <a:path h="744209" w="8002274">
                    <a:moveTo>
                      <a:pt x="7877814" y="744209"/>
                    </a:moveTo>
                    <a:lnTo>
                      <a:pt x="124460" y="744209"/>
                    </a:lnTo>
                    <a:cubicBezTo>
                      <a:pt x="55880" y="744209"/>
                      <a:pt x="0" y="688329"/>
                      <a:pt x="0" y="619749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7877814" y="0"/>
                    </a:lnTo>
                    <a:cubicBezTo>
                      <a:pt x="7946394" y="0"/>
                      <a:pt x="8002274" y="55880"/>
                      <a:pt x="8002274" y="124460"/>
                    </a:cubicBezTo>
                    <a:lnTo>
                      <a:pt x="8002274" y="619749"/>
                    </a:lnTo>
                    <a:cubicBezTo>
                      <a:pt x="8002274" y="688329"/>
                      <a:pt x="7946394" y="744209"/>
                      <a:pt x="7877814" y="744209"/>
                    </a:cubicBezTo>
                    <a:close/>
                  </a:path>
                </a:pathLst>
              </a:custGeom>
              <a:solidFill>
                <a:srgbClr val="2B60E1"/>
              </a:solidFill>
            </p:spPr>
          </p:sp>
        </p:grpSp>
        <p:sp>
          <p:nvSpPr>
            <p:cNvPr name="TextBox 8" id="8"/>
            <p:cNvSpPr txBox="true"/>
            <p:nvPr/>
          </p:nvSpPr>
          <p:spPr>
            <a:xfrm rot="0">
              <a:off x="689864" y="146019"/>
              <a:ext cx="9039112" cy="6102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Klein Bold"/>
                </a:rPr>
                <a:t>CURSO EM VÍDEO - YOUTUBE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611429" y="2849683"/>
            <a:ext cx="7814130" cy="783527"/>
            <a:chOff x="0" y="0"/>
            <a:chExt cx="10418840" cy="1044703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10418840" cy="1044703"/>
              <a:chOff x="0" y="0"/>
              <a:chExt cx="6792626" cy="6811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6792626" cy="681101"/>
              </a:xfrm>
              <a:custGeom>
                <a:avLst/>
                <a:gdLst/>
                <a:ahLst/>
                <a:cxnLst/>
                <a:rect r="r" b="b" t="t" l="l"/>
                <a:pathLst>
                  <a:path h="681101" w="6792626">
                    <a:moveTo>
                      <a:pt x="6668166" y="681100"/>
                    </a:moveTo>
                    <a:lnTo>
                      <a:pt x="124460" y="681100"/>
                    </a:lnTo>
                    <a:cubicBezTo>
                      <a:pt x="55880" y="681100"/>
                      <a:pt x="0" y="625220"/>
                      <a:pt x="0" y="5566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6668167" y="0"/>
                    </a:lnTo>
                    <a:cubicBezTo>
                      <a:pt x="6736746" y="0"/>
                      <a:pt x="6792626" y="55880"/>
                      <a:pt x="6792626" y="124460"/>
                    </a:cubicBezTo>
                    <a:lnTo>
                      <a:pt x="6792626" y="556641"/>
                    </a:lnTo>
                    <a:cubicBezTo>
                      <a:pt x="6792626" y="625220"/>
                      <a:pt x="6736746" y="681101"/>
                      <a:pt x="6668167" y="681101"/>
                    </a:cubicBezTo>
                    <a:close/>
                  </a:path>
                </a:pathLst>
              </a:custGeom>
              <a:solidFill>
                <a:srgbClr val="FFC733"/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689864" y="183896"/>
              <a:ext cx="9039112" cy="6102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000000"/>
                  </a:solidFill>
                  <a:latin typeface="Klein Bold"/>
                </a:rPr>
                <a:t>DIGITAL INNOVATION ONE - DIO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611429" y="6688969"/>
            <a:ext cx="7814130" cy="872762"/>
            <a:chOff x="0" y="0"/>
            <a:chExt cx="10418840" cy="1163683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10418840" cy="1163683"/>
              <a:chOff x="0" y="0"/>
              <a:chExt cx="8002274" cy="893776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002274" cy="893776"/>
              </a:xfrm>
              <a:custGeom>
                <a:avLst/>
                <a:gdLst/>
                <a:ahLst/>
                <a:cxnLst/>
                <a:rect r="r" b="b" t="t" l="l"/>
                <a:pathLst>
                  <a:path h="893776" w="8002274">
                    <a:moveTo>
                      <a:pt x="7877814" y="893776"/>
                    </a:moveTo>
                    <a:lnTo>
                      <a:pt x="124460" y="893776"/>
                    </a:lnTo>
                    <a:cubicBezTo>
                      <a:pt x="55880" y="893776"/>
                      <a:pt x="0" y="837896"/>
                      <a:pt x="0" y="769316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7877814" y="0"/>
                    </a:lnTo>
                    <a:cubicBezTo>
                      <a:pt x="7946394" y="0"/>
                      <a:pt x="8002274" y="55880"/>
                      <a:pt x="8002274" y="124460"/>
                    </a:cubicBezTo>
                    <a:lnTo>
                      <a:pt x="8002274" y="769316"/>
                    </a:lnTo>
                    <a:cubicBezTo>
                      <a:pt x="8002274" y="837896"/>
                      <a:pt x="7946394" y="893776"/>
                      <a:pt x="7877814" y="893776"/>
                    </a:cubicBezTo>
                    <a:close/>
                  </a:path>
                </a:pathLst>
              </a:custGeom>
              <a:solidFill>
                <a:srgbClr val="2B60E1"/>
              </a:solidFill>
            </p:spPr>
          </p:sp>
        </p:grpSp>
        <p:sp>
          <p:nvSpPr>
            <p:cNvPr name="TextBox 16" id="16"/>
            <p:cNvSpPr txBox="true"/>
            <p:nvPr/>
          </p:nvSpPr>
          <p:spPr>
            <a:xfrm rot="0">
              <a:off x="689864" y="179674"/>
              <a:ext cx="9039112" cy="7281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4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3909116"/>
            <a:ext cx="5896841" cy="3073350"/>
            <a:chOff x="0" y="0"/>
            <a:chExt cx="7862455" cy="4097799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3573170"/>
              <a:ext cx="7862455" cy="381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41"/>
                </a:lnSpc>
              </a:pP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-19050"/>
              <a:ext cx="7862455" cy="24868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331"/>
                </a:lnSpc>
              </a:pPr>
              <a:r>
                <a:rPr lang="en-US" sz="6109">
                  <a:solidFill>
                    <a:srgbClr val="000000"/>
                  </a:solidFill>
                  <a:latin typeface="Klein Bold"/>
                </a:rPr>
                <a:t>Onde estudar programação?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8611429" y="5538637"/>
            <a:ext cx="7814130" cy="474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Klein Bold"/>
              </a:rPr>
              <a:t>UDEMY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611429" y="6854841"/>
            <a:ext cx="7814130" cy="474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FFFFFF"/>
                </a:solidFill>
                <a:latin typeface="Klein Bold"/>
              </a:rPr>
              <a:t>ALURA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60E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9144000" cy="10287000"/>
          </a:xfrm>
          <a:prstGeom prst="rect">
            <a:avLst/>
          </a:prstGeom>
          <a:solidFill>
            <a:srgbClr val="FFC733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239828" y="2673881"/>
            <a:ext cx="8664343" cy="4258354"/>
          </a:xfrm>
          <a:custGeom>
            <a:avLst/>
            <a:gdLst/>
            <a:ahLst/>
            <a:cxnLst/>
            <a:rect r="r" b="b" t="t" l="l"/>
            <a:pathLst>
              <a:path h="4258354" w="8664343">
                <a:moveTo>
                  <a:pt x="0" y="0"/>
                </a:moveTo>
                <a:lnTo>
                  <a:pt x="8664344" y="0"/>
                </a:lnTo>
                <a:lnTo>
                  <a:pt x="8664344" y="4258354"/>
                </a:lnTo>
                <a:lnTo>
                  <a:pt x="0" y="42583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318532" y="2748958"/>
            <a:ext cx="8658134" cy="4183277"/>
          </a:xfrm>
          <a:custGeom>
            <a:avLst/>
            <a:gdLst/>
            <a:ahLst/>
            <a:cxnLst/>
            <a:rect r="r" b="b" t="t" l="l"/>
            <a:pathLst>
              <a:path h="4183277" w="8658134">
                <a:moveTo>
                  <a:pt x="0" y="0"/>
                </a:moveTo>
                <a:lnTo>
                  <a:pt x="8658135" y="0"/>
                </a:lnTo>
                <a:lnTo>
                  <a:pt x="8658135" y="4183277"/>
                </a:lnTo>
                <a:lnTo>
                  <a:pt x="0" y="41832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708" r="-1363" b="-830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946608" y="1019175"/>
            <a:ext cx="5401983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FFFFFF"/>
                </a:solidFill>
                <a:latin typeface="Klein"/>
              </a:rPr>
              <a:t>AGENDAYOU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72643" y="1019175"/>
            <a:ext cx="7017499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000000"/>
                </a:solidFill>
                <a:latin typeface="Klein"/>
              </a:rPr>
              <a:t>CASULO CORDEL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19610" y="8024518"/>
            <a:ext cx="5443877" cy="300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37"/>
              </a:lnSpc>
            </a:pPr>
            <a:r>
              <a:rPr lang="en-US" sz="1625" u="sng">
                <a:solidFill>
                  <a:srgbClr val="000000"/>
                </a:solidFill>
                <a:latin typeface="Klein"/>
              </a:rPr>
              <a:t>https://alessandraavelino.github.io/casulo_cordel/#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01576" y="8024518"/>
            <a:ext cx="5723563" cy="300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37"/>
              </a:lnSpc>
            </a:pPr>
            <a:r>
              <a:rPr lang="en-US" sz="1625" u="sng">
                <a:solidFill>
                  <a:srgbClr val="FFFFFF"/>
                </a:solidFill>
                <a:latin typeface="Klein"/>
                <a:hlinkClick r:id="rId4" tooltip="https://agendayou.netlify.app#/login"/>
              </a:rPr>
              <a:t>https://alessandraavelino.github.io/casulo_cordel/#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938258" y="2881718"/>
            <a:ext cx="7932320" cy="230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>
                <a:solidFill>
                  <a:srgbClr val="000000"/>
                </a:solidFill>
                <a:latin typeface="Klein Bold"/>
              </a:rPr>
              <a:t>Obrigado por participar!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938258" y="5703082"/>
            <a:ext cx="7932320" cy="1683149"/>
            <a:chOff x="0" y="0"/>
            <a:chExt cx="10576427" cy="224419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576427" cy="2244199"/>
              <a:chOff x="0" y="0"/>
              <a:chExt cx="8123310" cy="1723675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3310" cy="1723675"/>
              </a:xfrm>
              <a:custGeom>
                <a:avLst/>
                <a:gdLst/>
                <a:ahLst/>
                <a:cxnLst/>
                <a:rect r="r" b="b" t="t" l="l"/>
                <a:pathLst>
                  <a:path h="1723675" w="8123310">
                    <a:moveTo>
                      <a:pt x="7998850" y="1723675"/>
                    </a:moveTo>
                    <a:lnTo>
                      <a:pt x="124460" y="1723675"/>
                    </a:lnTo>
                    <a:cubicBezTo>
                      <a:pt x="55880" y="1723675"/>
                      <a:pt x="0" y="1667795"/>
                      <a:pt x="0" y="1599215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7998850" y="0"/>
                    </a:lnTo>
                    <a:cubicBezTo>
                      <a:pt x="8067430" y="0"/>
                      <a:pt x="8123310" y="55880"/>
                      <a:pt x="8123310" y="124460"/>
                    </a:cubicBezTo>
                    <a:lnTo>
                      <a:pt x="8123310" y="1599215"/>
                    </a:lnTo>
                    <a:cubicBezTo>
                      <a:pt x="8123310" y="1667795"/>
                      <a:pt x="8067430" y="1723675"/>
                      <a:pt x="7998850" y="1723675"/>
                    </a:cubicBezTo>
                    <a:close/>
                  </a:path>
                </a:pathLst>
              </a:custGeom>
              <a:solidFill>
                <a:srgbClr val="FFC733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473777" y="503610"/>
              <a:ext cx="9628874" cy="11988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15"/>
                </a:lnSpc>
              </a:pPr>
              <a:r>
                <a:rPr lang="en-US" sz="1725">
                  <a:solidFill>
                    <a:srgbClr val="000000"/>
                  </a:solidFill>
                  <a:latin typeface="Klein"/>
                </a:rPr>
                <a:t>Sinta-se à vontade para enviar um e-mail para ola@sitebacana.com.br para qualquer pergunta </a:t>
              </a:r>
            </a:p>
            <a:p>
              <a:pPr>
                <a:lnSpc>
                  <a:spcPts val="2415"/>
                </a:lnSpc>
              </a:pPr>
              <a:r>
                <a:rPr lang="en-US" sz="1725">
                  <a:solidFill>
                    <a:srgbClr val="000000"/>
                  </a:solidFill>
                  <a:latin typeface="Klein"/>
                </a:rPr>
                <a:t>ou esclarecimentos!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true" flipV="false" rot="0">
            <a:off x="1028700" y="1028700"/>
            <a:ext cx="6518008" cy="835796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DAFyS3HrCfI</dc:identifier>
  <dcterms:modified xsi:type="dcterms:W3CDTF">2011-08-01T06:04:30Z</dcterms:modified>
  <cp:revision>1</cp:revision>
  <dc:title>Apresentação ECIT</dc:title>
</cp:coreProperties>
</file>

<file path=docProps/thumbnail.jpeg>
</file>